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8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E9F9D-5A13-4F62-AA29-90F3FB8F5B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8C67C6-3C6C-464C-89D7-750F3C85D9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DEB318-0E7D-4DFC-9CCE-AFC4F134A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DBDF8F-6610-490E-A90B-53DDA6D02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5D398A-1DFF-4C44-8025-C44B279D7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528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51D5DE-E98A-46C6-BF6E-83DA0D060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1E2500F-F5C0-4A56-BCE7-3E90367CC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AEC395-3D29-4B07-9DFF-420BE7E3A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C67DD9-1E1F-4BF7-8839-56CCF9462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A2550A-8500-4D33-BC0F-A9FF84C87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24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306AD99-85C8-4D2F-9A67-686E7717E6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F4F642-44AA-4BC7-B9D7-6FD165A66E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76DDD1-6B75-478C-A8F0-DED2B0C4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EAFFC5-59AF-4B29-9359-0E201F66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B66C37-461F-4462-BF74-227F774F0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272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B19B1-AEAC-4D5E-BC71-9E1B5E0E3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CBE596-12FC-4833-B2D2-A4D9EB4E5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5A3C04-1D88-4DA4-B6F2-7D094BA32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C6B075-83BD-4704-802F-304E1E45D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662EC4-3C7E-40B1-A481-20DF38890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23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D64B76-6274-43C7-BFEC-125073440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47D66F-ECDA-4A12-929C-5FA8D4A6A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C9EC67-5F06-42ED-897D-71C9A15ED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FB9315-AFDC-4064-8F25-8F1726B2A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54099E-055A-44FA-8CBC-8BE4CE84A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982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DF0F72-2BF7-49F9-8780-F3EF34ABC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9258B5-AC6C-46AB-BF28-FE00AA886F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277FB3-A17B-47B0-84DE-4E24324ED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26AA3E-4CCD-4D09-820B-1218BDBBD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D623EE-37BA-4C21-849F-E4BB47C78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87B942-B9E3-4A1C-B9EC-C0726A768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503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97B71-63C0-48BA-A84C-3DBB36CA2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86374F-E1E7-4E18-B1C5-0ED29F0A9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254C34-31AD-4703-A9A0-3FA765D8A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911768D-5419-45AA-832A-795D2CCB86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C90941B-D856-4884-A5B3-CAA57B655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EED1396-758E-43E9-8B24-52FF096A3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7B05D6A-CF11-4924-8A70-30B50574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D2763E5-2FF0-41C8-9FED-A0084217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807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8FBB9A-DADF-445A-8B54-C8E111F2B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A13E3C-23D1-4AD6-82FD-1CCFA7F2D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C9556F-1720-4F6F-96BA-49169B0DE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FBE320F-E734-4FFE-89C0-A3173690D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50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E59728-B3E0-41BA-B875-342D27313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1653F9B-DF19-4EE9-BA83-F2DE612A0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C4245D-39DC-4527-99F1-2287AE7CC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024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925B0B-C704-45E3-850D-409A70FE4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92CF2C-32A0-4533-9E6E-53E056AEC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9977DD-DCB7-4553-8DEB-66D2C8731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410CAE-9B44-4E84-8BE1-B9AB4674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8C325C-A364-4DB8-A433-6809367F3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C71D5B-2218-4E95-9B53-ACFA01B69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32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4489D9-CA8B-42C0-9BD2-3F1FE1E2E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8C325A6-CDE1-46F2-BCEE-F9443A8470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1C88A71-3813-461D-B8BA-877EB00D2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A0E8D0-C84B-4BA6-BB1A-D33D8CDEF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43DDF1-B592-4FED-8149-A6480B32D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37A953-3580-4AFC-B86D-4625F39B9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704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DC7BFF-3435-48DD-9E8A-A0B1FD7BE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F506EC-BF7E-4E30-A89B-8AD3BF8BE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4611BF-1375-46CB-8D74-499035752C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C06C6-89AE-4778-94B8-4D0C7CC506C0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DB7C19-35E8-4881-B772-2D9437CE50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104D85-351D-46C0-AFF6-7D7848500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76B78-7172-4EC9-8F2B-B680020C1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776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B440C-8D76-4E94-908E-7849A44A7E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МУЗЕЙ МОУ «СОШ №5»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A4C314-2ED5-4D92-917F-0A297A6C4E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6382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60.userapi.com/impg/sMsBDuPnO1qRFwamn5oSBOiZiZI_4ybJ0Rka2w/v3e8bfRlb2M.jpg?size=1600x901&amp;quality=95&amp;sign=873239be7d87221ef4bcf6c7a5db4f41&amp;type=album">
            <a:extLst>
              <a:ext uri="{FF2B5EF4-FFF2-40B4-BE49-F238E27FC236}">
                <a16:creationId xmlns:a16="http://schemas.microsoft.com/office/drawing/2014/main" id="{3FAA8967-CEAF-483A-8280-F94BDF637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121777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121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42.userapi.com/impg/c0jj8EwEYhvjlS0-Eb6y_Fps7C3cr46Q5GlJIg/R0fWxVvl0Y4.jpg?size=2560x1706&amp;quality=95&amp;sign=f9d4a3bfcb06228d602ea1a0dc5084c9&amp;type=album">
            <a:extLst>
              <a:ext uri="{FF2B5EF4-FFF2-40B4-BE49-F238E27FC236}">
                <a16:creationId xmlns:a16="http://schemas.microsoft.com/office/drawing/2014/main" id="{74B084B0-A1BF-4C17-9574-C470345E1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0"/>
            <a:ext cx="102917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343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53D2F65-4B7F-43ED-A01D-67658D2A2941}"/>
              </a:ext>
            </a:extLst>
          </p:cNvPr>
          <p:cNvSpPr/>
          <p:nvPr/>
        </p:nvSpPr>
        <p:spPr>
          <a:xfrm>
            <a:off x="2202874" y="1803553"/>
            <a:ext cx="83958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Настоящий праздник коми культуры проходит сегодня в МОУ «СОШ №5»: </a:t>
            </a:r>
          </a:p>
          <a:p>
            <a:pPr algn="ctr"/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на базе образовательной организации реализуется проект Школа с этнокультурной направленностью.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309813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un9-22.userapi.com/impg/O5QwTI5el17HkJOpdsR_WG39CVDf4uwUDMKw7g/Mxc8Koax91I.jpg?size=1376x774&amp;quality=96&amp;sign=4d0f5dbcbf99957af89807fa9da42cb4&amp;type=album">
            <a:extLst>
              <a:ext uri="{FF2B5EF4-FFF2-40B4-BE49-F238E27FC236}">
                <a16:creationId xmlns:a16="http://schemas.microsoft.com/office/drawing/2014/main" id="{8B8DEEDB-E6F6-42BF-8CCE-D05B199D1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858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9-14.userapi.com/impg/mTeXrc7TOBEMWjGFVDLYeVwFy15Slik7CGKZbA/rou5jV28Pfo.jpg?size=1200x1600&amp;quality=95&amp;sign=ac3060d7443481d64c115e011cf50786&amp;type=album">
            <a:extLst>
              <a:ext uri="{FF2B5EF4-FFF2-40B4-BE49-F238E27FC236}">
                <a16:creationId xmlns:a16="http://schemas.microsoft.com/office/drawing/2014/main" id="{D38D9997-6751-4D9B-895D-589AEC3E4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004" y="142043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10.userapi.com/impg/2J4ckVjOIc1sUagqU0DzW_q36RG3IOsv1t1x2g/k4kvy0OctPk.jpg?size=1200x1600&amp;quality=95&amp;sign=84cd495095d21b30d6b55001b63a6501&amp;type=album">
            <a:extLst>
              <a:ext uri="{FF2B5EF4-FFF2-40B4-BE49-F238E27FC236}">
                <a16:creationId xmlns:a16="http://schemas.microsoft.com/office/drawing/2014/main" id="{C18ABBEC-7012-4A9E-B554-5971E6EEC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213064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244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un9-39.userapi.com/impg/4Os1nWxoP6j1-zBa2lcnjsWTdBfV17BAWqka9w/SDpYT6lf3JA.jpg?size=2560x1442&amp;quality=95&amp;sign=007872e21c6ee834c2c436494bc204ca&amp;type=album">
            <a:extLst>
              <a:ext uri="{FF2B5EF4-FFF2-40B4-BE49-F238E27FC236}">
                <a16:creationId xmlns:a16="http://schemas.microsoft.com/office/drawing/2014/main" id="{C125ECD6-C885-4138-B692-17097C543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2174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032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sun9-64.userapi.com/impg/mlpFvNOH0yWHZXtUKv41xKjvM2lGx3o03qja4w/br2ZovazN1M.jpg?size=2560x1442&amp;quality=95&amp;sign=0ed8430f8d2a8222975c282cb5ad159c&amp;type=album">
            <a:extLst>
              <a:ext uri="{FF2B5EF4-FFF2-40B4-BE49-F238E27FC236}">
                <a16:creationId xmlns:a16="http://schemas.microsoft.com/office/drawing/2014/main" id="{E3381F7A-8B5C-4494-BE39-88691B18A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2174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13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un9-29.userapi.com/impg/suW8U63ENrZxi3dLT4-Dbv_q1mLFl2g11FRDfA/XZn31ZpndRY.jpg?size=2560x1442&amp;quality=95&amp;sign=6221759a38a019aecb2d1364f992cd6f&amp;type=album">
            <a:extLst>
              <a:ext uri="{FF2B5EF4-FFF2-40B4-BE49-F238E27FC236}">
                <a16:creationId xmlns:a16="http://schemas.microsoft.com/office/drawing/2014/main" id="{020832C4-E1EF-4AE3-8C7E-3A44DAA2D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2174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sun9-29.userapi.com/impg/suW8U63ENrZxi3dLT4-Dbv_q1mLFl2g11FRDfA/XZn31ZpndRY.jpg?size=2560x1442&amp;quality=95&amp;sign=6221759a38a019aecb2d1364f992cd6f&amp;type=album">
            <a:extLst>
              <a:ext uri="{FF2B5EF4-FFF2-40B4-BE49-F238E27FC236}">
                <a16:creationId xmlns:a16="http://schemas.microsoft.com/office/drawing/2014/main" id="{020832C4-E1EF-4AE3-8C7E-3A44DAA2D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770"/>
            <a:ext cx="12174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268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un9-17.userapi.com/impg/1JJI1g9XWfGOmwzvBeU1a5dUzdh9t_2qq7KGhA/5Vdh2H7gxrY.jpg?size=2560x1442&amp;quality=95&amp;sign=4d790287fbcdc1b61ae64d020b334f9f&amp;type=album">
            <a:extLst>
              <a:ext uri="{FF2B5EF4-FFF2-40B4-BE49-F238E27FC236}">
                <a16:creationId xmlns:a16="http://schemas.microsoft.com/office/drawing/2014/main" id="{20CF9018-0188-497F-96D3-3C331FBD1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2174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127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un9-38.userapi.com/impg/ME9gs0YRiBnwzHF96CKQT6kdbPFUeeKGw2ZFog/j-i0Mmqc4ng.jpg?size=2560x1442&amp;quality=95&amp;sign=c2317e63e931ef99e60c5c51536a6e51&amp;type=album">
            <a:extLst>
              <a:ext uri="{FF2B5EF4-FFF2-40B4-BE49-F238E27FC236}">
                <a16:creationId xmlns:a16="http://schemas.microsoft.com/office/drawing/2014/main" id="{DD7667D4-4A5B-400D-B16F-12AF51F5A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12174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62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988F02-7FF5-4A77-A6F0-598666CD7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sun9-29.userapi.com/impg/zj_MFGR7NGsIayc6AcqZ1KxZfmsoJ_NgKD_xRw/1d94j0Wc0Kw.jpg?size=1040x480&amp;quality=95&amp;sign=93eafd4bb69698b45f08cb00604044b9&amp;type=album">
            <a:extLst>
              <a:ext uri="{FF2B5EF4-FFF2-40B4-BE49-F238E27FC236}">
                <a16:creationId xmlns:a16="http://schemas.microsoft.com/office/drawing/2014/main" id="{43C82A9B-6AE7-40A5-97D3-4C108C894B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10" y="1376039"/>
            <a:ext cx="9916356" cy="480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87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un9-57.userapi.com/impg/6DR7nTavX_FlH08xY_igC1LqVlR04r_urBju8Q/ss4sVO419XA.jpg?size=604x279&amp;quality=95&amp;sign=07679fea66ad27ebdfb36a8db81df72c&amp;c_uniq_tag=6VXTkXxTC-7jdMXEr7iHJSVVoesswDQOQKJjdDQjlVA&amp;type=album">
            <a:extLst>
              <a:ext uri="{FF2B5EF4-FFF2-40B4-BE49-F238E27FC236}">
                <a16:creationId xmlns:a16="http://schemas.microsoft.com/office/drawing/2014/main" id="{286B2B3A-6230-443D-8C04-11E980735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39" y="440139"/>
            <a:ext cx="5753100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sun9-58.userapi.com/impg/Ql2i51CiDL78uxXwpsG91p4Zl9rcqBeb-yuR_w/o3n_UkqgzjI.jpg?size=2560x1183&amp;quality=95&amp;sign=fba9c8fa993c6ffd28447ad591bee9fc&amp;type=album">
            <a:extLst>
              <a:ext uri="{FF2B5EF4-FFF2-40B4-BE49-F238E27FC236}">
                <a16:creationId xmlns:a16="http://schemas.microsoft.com/office/drawing/2014/main" id="{18428A7E-7397-4932-B22D-95A574C1F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774" y="3680487"/>
            <a:ext cx="5750749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070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un9-21.userapi.com/impg/BZMyZdlfCYRx6ilzIC9oe0CAmTZzcn2ZeNgDIA/ZCbL2zzPHmA.jpg?size=2560x1711&amp;quality=95&amp;sign=b39f4599210628eeb204d348ce7bdccd&amp;type=album">
            <a:extLst>
              <a:ext uri="{FF2B5EF4-FFF2-40B4-BE49-F238E27FC236}">
                <a16:creationId xmlns:a16="http://schemas.microsoft.com/office/drawing/2014/main" id="{E6D1839F-8282-4B42-9520-AB31D5BFC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0"/>
            <a:ext cx="10261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7345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un9-64.userapi.com/impg/U2khM-2vrMqPzX8b3_j6a_EuDpFEpk4HdPSuhg/KcElLIDwX4I.jpg?size=1600x1200&amp;quality=95&amp;sign=bd1560f40deed157371316a74592a73e&amp;type=album">
            <a:extLst>
              <a:ext uri="{FF2B5EF4-FFF2-40B4-BE49-F238E27FC236}">
                <a16:creationId xmlns:a16="http://schemas.microsoft.com/office/drawing/2014/main" id="{31696B50-ED55-4B10-AE7A-00CEB9058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627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sun9-28.userapi.com/impg/4aO7lRIcrxtfP2ifNe1y7SvpoCTmkTAc_VSh0A/Wki5MoaPtcg.jpg?size=1342x1792&amp;quality=95&amp;sign=f06b2b56684692c50cea432f48c5aeaa&amp;type=album">
            <a:extLst>
              <a:ext uri="{FF2B5EF4-FFF2-40B4-BE49-F238E27FC236}">
                <a16:creationId xmlns:a16="http://schemas.microsoft.com/office/drawing/2014/main" id="{DE8DFFAE-AC39-4C42-AA2D-FD5B08019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92" y="366431"/>
            <a:ext cx="4586765" cy="612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s://sun9-52.userapi.com/impg/Z73lmu428H3XM1gNu_gvNgou5Y6yQ4VeTalyLQ/asCMNvxdlCk.jpg?size=1920x1440&amp;quality=95&amp;sign=3a619b5ac8f297f95510bdf569897fc0&amp;type=album">
            <a:extLst>
              <a:ext uri="{FF2B5EF4-FFF2-40B4-BE49-F238E27FC236}">
                <a16:creationId xmlns:a16="http://schemas.microsoft.com/office/drawing/2014/main" id="{24E6408E-AFA1-4EA4-ABD6-78DED9881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39" y="366431"/>
            <a:ext cx="6809172" cy="565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77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sun9-41.userapi.com/impg/a0ip6hjPrXepLiLV0abci2VzQYTDiqGc7rHmqA/1_j9ehUOezU.jpg?size=1920x1440&amp;quality=95&amp;sign=772f49c58e24e2facc7c050653f5c9e7&amp;type=album">
            <a:extLst>
              <a:ext uri="{FF2B5EF4-FFF2-40B4-BE49-F238E27FC236}">
                <a16:creationId xmlns:a16="http://schemas.microsoft.com/office/drawing/2014/main" id="{5F6200C7-CCC1-412A-9C86-342F09041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412" y="6214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8693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sun9-29.userapi.com/impg/z7jr4IVZ3melNwiY-N6YiNY8D2oNwqjq23RF9g/dImkSDerB7Y.jpg?size=1848x1386&amp;quality=95&amp;sign=75f1d27cd7e8d90add3b043ba5fca321&amp;type=album">
            <a:extLst>
              <a:ext uri="{FF2B5EF4-FFF2-40B4-BE49-F238E27FC236}">
                <a16:creationId xmlns:a16="http://schemas.microsoft.com/office/drawing/2014/main" id="{801E49C3-50D9-4EE7-943A-320E2F0FD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615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8">
            <a:extLst>
              <a:ext uri="{FF2B5EF4-FFF2-40B4-BE49-F238E27FC236}">
                <a16:creationId xmlns:a16="http://schemas.microsoft.com/office/drawing/2014/main" id="{5DDF4B40-8358-4B30-9378-70571E9C12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04" y="164775"/>
            <a:ext cx="7302888" cy="6768752"/>
          </a:xfrm>
          <a:prstGeom prst="rect">
            <a:avLst/>
          </a:prstGeom>
        </p:spPr>
      </p:pic>
      <p:pic>
        <p:nvPicPr>
          <p:cNvPr id="4" name="Объект 8">
            <a:extLst>
              <a:ext uri="{FF2B5EF4-FFF2-40B4-BE49-F238E27FC236}">
                <a16:creationId xmlns:a16="http://schemas.microsoft.com/office/drawing/2014/main" id="{695704A3-C265-425E-BD3F-E6A0A8D9A2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04" y="317175"/>
            <a:ext cx="7302888" cy="6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44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80E58-4D52-42E7-BEFF-25CA318F4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sun9-73.userapi.com/impg/aaSZl2_UeoTBK8zZfx_eon_3vUOwQjPZRAudeQ/KdZrswKfnUk.jpg?size=1040x480&amp;quality=95&amp;sign=c6bfaae9d8424e0056c01d51d508313a&amp;type=album">
            <a:extLst>
              <a:ext uri="{FF2B5EF4-FFF2-40B4-BE49-F238E27FC236}">
                <a16:creationId xmlns:a16="http://schemas.microsoft.com/office/drawing/2014/main" id="{BEF7496C-F84B-47D2-A287-346EC744BA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486" y="1216242"/>
            <a:ext cx="9729926" cy="496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77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E2AAB-2ED6-4852-B1D0-DDB3782A6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sun9-34.userapi.com/impg/07gv12-qZY1MsXEAE9ewKOktFIypxl-wHmrB-w/bS-bbiIy-10.jpg?size=2560x1920&amp;quality=95&amp;sign=baa510b4316dd8436576c3970a6b4e36&amp;type=album">
            <a:extLst>
              <a:ext uri="{FF2B5EF4-FFF2-40B4-BE49-F238E27FC236}">
                <a16:creationId xmlns:a16="http://schemas.microsoft.com/office/drawing/2014/main" id="{65781FF9-C8B0-4878-9575-31B0E6031E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189" y="1322774"/>
            <a:ext cx="8105312" cy="517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665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FA834D-CE9E-487A-9667-4CA2FD60E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sun9-45.userapi.com/impg/LKb_UnJyRAdE_G_inZNAEZnZEA1RySuIK7sCIg/gn2rCgmo-Rw.jpg?size=1600x1200&amp;quality=95&amp;sign=df3f6331be04571a49352d8f21cda86e&amp;type=album">
            <a:extLst>
              <a:ext uri="{FF2B5EF4-FFF2-40B4-BE49-F238E27FC236}">
                <a16:creationId xmlns:a16="http://schemas.microsoft.com/office/drawing/2014/main" id="{021CE69D-15F3-4D9B-9F29-B5854F7945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184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80.userapi.com/impg/ix7VIuDjHLDHB56uZrcrseNKPcnwQzt2vPw3LQ/YRhKx3X6h6w.jpg?size=1215x2160&amp;quality=95&amp;sign=e98ad108fb88c3e9a8ee0993126a9557&amp;type=album">
            <a:extLst>
              <a:ext uri="{FF2B5EF4-FFF2-40B4-BE49-F238E27FC236}">
                <a16:creationId xmlns:a16="http://schemas.microsoft.com/office/drawing/2014/main" id="{9586AF20-B48D-4695-AA4E-2244CCECC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94" y="568171"/>
            <a:ext cx="5495278" cy="628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64.userapi.com/impg/kLmyHJpzyw56R8vOETmI8iaOk9B2TACrwwBppQ/PCecOAo3nCg.jpg?size=1200x1600&amp;quality=95&amp;sign=f4d1d8f70a1c5569c4b4cea1ab652145&amp;type=album">
            <a:extLst>
              <a:ext uri="{FF2B5EF4-FFF2-40B4-BE49-F238E27FC236}">
                <a16:creationId xmlns:a16="http://schemas.microsoft.com/office/drawing/2014/main" id="{049F1DD2-6D71-41FD-B4D6-894F9F333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9" y="711692"/>
            <a:ext cx="4483223" cy="597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40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27.userapi.com/impg/ypibgs-eeI1yVsZ8M6I3G08_5y_9JQyGY7XLgg/UUmbfF1p69w.jpg?size=1600x1200&amp;quality=95&amp;sign=a129bb5df1dcd7f795321d2da10abef8&amp;type=album">
            <a:extLst>
              <a:ext uri="{FF2B5EF4-FFF2-40B4-BE49-F238E27FC236}">
                <a16:creationId xmlns:a16="http://schemas.microsoft.com/office/drawing/2014/main" id="{6909D226-7540-44EA-9768-9B8CD2E1C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45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061372-29CE-451D-B903-A84C5955ADE9}"/>
              </a:ext>
            </a:extLst>
          </p:cNvPr>
          <p:cNvSpPr/>
          <p:nvPr/>
        </p:nvSpPr>
        <p:spPr>
          <a:xfrm>
            <a:off x="845127" y="872836"/>
            <a:ext cx="102662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27 апреля наша школа принимала почетных гостей в рамках выездной коллегии Министерства образования Республики Коми.</a:t>
            </a:r>
            <a:br>
              <a:rPr lang="ru-RU" sz="3600" dirty="0"/>
            </a:br>
            <a:r>
              <a:rPr lang="ru-RU" sz="3600" b="0" i="0" dirty="0">
                <a:solidFill>
                  <a:srgbClr val="000000"/>
                </a:solidFill>
                <a:effectLst/>
                <a:latin typeface="-apple-system"/>
              </a:rPr>
              <a:t>Был представлен опыт реализации проекта «Школа с этнокультурной направленностью» и опыт работы Опорно-методической площадки по этнокультурному образованию.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19510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62.userapi.com/impg/SWBXhC_Fmz-F_rpcuLvX0pLkQx9be1il_fC8nQ/ISpeB8e6HlE.jpg?size=1600x1200&amp;quality=95&amp;sign=2f46a46cd6705dab12f172118ec2d9f9&amp;type=album">
            <a:extLst>
              <a:ext uri="{FF2B5EF4-FFF2-40B4-BE49-F238E27FC236}">
                <a16:creationId xmlns:a16="http://schemas.microsoft.com/office/drawing/2014/main" id="{86F48A29-2C98-45C8-8B98-13274C2E3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615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68</Words>
  <Application>Microsoft Office PowerPoint</Application>
  <PresentationFormat>Широкоэкранный</PresentationFormat>
  <Paragraphs>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-apple-system</vt:lpstr>
      <vt:lpstr>Arial</vt:lpstr>
      <vt:lpstr>Calibri</vt:lpstr>
      <vt:lpstr>Calibri Light</vt:lpstr>
      <vt:lpstr>Тема Office</vt:lpstr>
      <vt:lpstr>МУЗЕЙ МОУ «СОШ №5»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Мама Мия</dc:creator>
  <cp:lastModifiedBy>Л.М. Cафонова</cp:lastModifiedBy>
  <cp:revision>15</cp:revision>
  <dcterms:created xsi:type="dcterms:W3CDTF">2023-10-13T15:30:06Z</dcterms:created>
  <dcterms:modified xsi:type="dcterms:W3CDTF">2026-01-20T10:15:30Z</dcterms:modified>
</cp:coreProperties>
</file>